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3200625" cx="32399275"/>
  <p:notesSz cx="6858000" cy="9144000"/>
  <p:embeddedFontLst>
    <p:embeddedFont>
      <p:font typeface="Open Sans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hWSqwzLGeMn6GI8P+94ZOGvo6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font" Target="fonts/OpenSans-regular.fntdata"/><Relationship Id="rId7" Type="http://schemas.openxmlformats.org/officeDocument/2006/relationships/font" Target="fonts/OpenSans-bold.fntdata"/><Relationship Id="rId8" Type="http://schemas.openxmlformats.org/officeDocument/2006/relationships/font" Target="fonts/Open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b="0" i="0" sz="1558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227449" y="8692539"/>
            <a:ext cx="13769700" cy="3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ORIENTADOR(A)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COORIENTADOR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type="title"/>
          </p:nvPr>
        </p:nvSpPr>
        <p:spPr>
          <a:xfrm>
            <a:off x="958989" y="4773380"/>
            <a:ext cx="19310211" cy="282335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Calibri"/>
              <a:buNone/>
            </a:pPr>
            <a:r>
              <a:rPr b="0" i="0" lang="pt-BR" sz="7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consectetur adipiscing elit. Etiam commodo magna quam, eget luctus arcu consectetur eget</a:t>
            </a:r>
            <a:endParaRPr sz="7000"/>
          </a:p>
        </p:txBody>
      </p:sp>
      <p:sp>
        <p:nvSpPr>
          <p:cNvPr id="86" name="Google Shape;86;p1"/>
          <p:cNvSpPr txBox="1"/>
          <p:nvPr/>
        </p:nvSpPr>
        <p:spPr>
          <a:xfrm>
            <a:off x="21426488" y="8691720"/>
            <a:ext cx="109728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Utilize este espaço para inserir a logo de sua escola e/ou Clube de Ciências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0928900" y="4838361"/>
            <a:ext cx="10972800" cy="3777412"/>
          </a:xfrm>
          <a:prstGeom prst="rect">
            <a:avLst/>
          </a:prstGeom>
          <a:noFill/>
          <a:ln cap="flat" cmpd="sng" w="25400">
            <a:solidFill>
              <a:srgbClr val="1C305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6942090" y="7652326"/>
            <a:ext cx="1016481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Utilize este espaço para inserir o </a:t>
            </a:r>
            <a:r>
              <a:rPr lang="pt-BR" sz="2800">
                <a:solidFill>
                  <a:srgbClr val="FF0000"/>
                </a:solidFill>
              </a:rPr>
              <a:t>Título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720989" y="12679128"/>
            <a:ext cx="13769700" cy="769500"/>
          </a:xfrm>
          <a:prstGeom prst="rect">
            <a:avLst/>
          </a:prstGeom>
          <a:solidFill>
            <a:srgbClr val="0FB1C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720986" y="14913241"/>
            <a:ext cx="13769700" cy="769401"/>
          </a:xfrm>
          <a:prstGeom prst="rect">
            <a:avLst/>
          </a:prstGeom>
          <a:solidFill>
            <a:srgbClr val="0FB1C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RESULTADOS E DISCUSSÃO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20986" y="16243737"/>
            <a:ext cx="13769700" cy="769401"/>
          </a:xfrm>
          <a:prstGeom prst="rect">
            <a:avLst/>
          </a:prstGeom>
          <a:solidFill>
            <a:srgbClr val="0FB1C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20986" y="17656917"/>
            <a:ext cx="13769697" cy="769401"/>
          </a:xfrm>
          <a:prstGeom prst="rect">
            <a:avLst/>
          </a:prstGeom>
          <a:solidFill>
            <a:srgbClr val="0FB1C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REFERÊNCIAS 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720989" y="13956025"/>
            <a:ext cx="13769700" cy="769401"/>
          </a:xfrm>
          <a:prstGeom prst="rect">
            <a:avLst/>
          </a:prstGeom>
          <a:solidFill>
            <a:srgbClr val="0FB1C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ENCAMINHAMENTO METODOLÓGICO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5913894" y="12881895"/>
            <a:ext cx="15290100" cy="61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Estes são os elementos necessários para a apresentação de seu projeto durante a Fase 2, da </a:t>
            </a:r>
            <a:r>
              <a:rPr b="1" lang="pt-BR" sz="4400">
                <a:solidFill>
                  <a:srgbClr val="FF0000"/>
                </a:solidFill>
              </a:rPr>
              <a:t>C</a:t>
            </a:r>
            <a:r>
              <a:rPr b="1" i="0" lang="pt-BR" sz="4400" u="none" cap="none" strike="noStrike">
                <a:solidFill>
                  <a:srgbClr val="FF0000"/>
                </a:solidFill>
              </a:rPr>
              <a:t>ate</a:t>
            </a:r>
            <a:r>
              <a:rPr b="1" lang="pt-BR" sz="4400">
                <a:solidFill>
                  <a:srgbClr val="FF0000"/>
                </a:solidFill>
              </a:rPr>
              <a:t>goria Júnior</a:t>
            </a: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Os mesmos fazem parte dos critérios a serem avaliados, a falta de algum deles poderá implicar em perda de nota. Você tem o espaço deste banner para compor suas informações e poderá apresentar estes elementos de forma textual aliado a imagens, fotografias, desenhos, tabelas, fluxogramas, esquemas.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Seja criativo e nos surpreenda.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2025-06-06T17:51:37Z</dcterms:created>
  <dc:creator>Lucas Higashi</dc:creator>
</cp:coreProperties>
</file>