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</p:sldIdLst>
  <p:sldSz cy="43200625" cx="32399275"/>
  <p:notesSz cx="6858000" cy="9144000"/>
  <p:embeddedFontLst>
    <p:embeddedFont>
      <p:font typeface="Open Sans"/>
      <p:regular r:id="rId6"/>
      <p:bold r:id="rId7"/>
      <p:italic r:id="rId8"/>
      <p:boldItalic r:id="rId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0" roundtripDataSignature="AMtx7mjj52yE4Rv5WM8G42dQtzPrCLa16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0" Type="http://customschemas.google.com/relationships/presentationmetadata" Target="meta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font" Target="fonts/OpenSans-boldItalic.fntdata"/><Relationship Id="rId5" Type="http://schemas.openxmlformats.org/officeDocument/2006/relationships/slide" Target="slides/slide1.xml"/><Relationship Id="rId6" Type="http://schemas.openxmlformats.org/officeDocument/2006/relationships/font" Target="fonts/OpenSans-regular.fntdata"/><Relationship Id="rId7" Type="http://schemas.openxmlformats.org/officeDocument/2006/relationships/font" Target="fonts/OpenSans-bold.fntdata"/><Relationship Id="rId8" Type="http://schemas.openxmlformats.org/officeDocument/2006/relationships/font" Target="fonts/OpenSans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2143125" y="685800"/>
            <a:ext cx="257175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uas Partes de Conteúdo" type="twoObj">
  <p:cSld name="TWO_OBJECTS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/>
          <p:nvPr>
            <p:ph type="title"/>
          </p:nvPr>
        </p:nvSpPr>
        <p:spPr>
          <a:xfrm>
            <a:off x="222745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3"/>
          <p:cNvSpPr txBox="1"/>
          <p:nvPr>
            <p:ph idx="1" type="body"/>
          </p:nvPr>
        </p:nvSpPr>
        <p:spPr>
          <a:xfrm>
            <a:off x="2227451" y="11500170"/>
            <a:ext cx="13769697" cy="274104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3"/>
          <p:cNvSpPr txBox="1"/>
          <p:nvPr>
            <p:ph idx="2" type="body"/>
          </p:nvPr>
        </p:nvSpPr>
        <p:spPr>
          <a:xfrm>
            <a:off x="16402140" y="11500170"/>
            <a:ext cx="13769697" cy="274104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5" name="Google Shape;15;p3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de Título" type="title">
  <p:cSld name="TITLE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type="ctrTitle"/>
          </p:nvPr>
        </p:nvSpPr>
        <p:spPr>
          <a:xfrm>
            <a:off x="2429947" y="7070108"/>
            <a:ext cx="27539395" cy="1504022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259"/>
              <a:buFont typeface="Calibri"/>
              <a:buNone/>
              <a:defRPr sz="21259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subTitle"/>
          </p:nvPr>
        </p:nvSpPr>
        <p:spPr>
          <a:xfrm>
            <a:off x="4049911" y="22690338"/>
            <a:ext cx="24299466" cy="1043015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8504"/>
              <a:buNone/>
              <a:defRPr sz="8504"/>
            </a:lvl1pPr>
            <a:lvl2pPr lvl="1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None/>
              <a:defRPr sz="7086"/>
            </a:lvl2pPr>
            <a:lvl3pPr lvl="2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None/>
              <a:defRPr sz="6378"/>
            </a:lvl3pPr>
            <a:lvl4pPr lvl="3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4pPr>
            <a:lvl5pPr lvl="4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5pPr>
            <a:lvl6pPr lvl="5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6pPr>
            <a:lvl7pPr lvl="6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7pPr>
            <a:lvl8pPr lvl="7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8pPr>
            <a:lvl9pPr lvl="8" algn="ctr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9pPr>
          </a:lstStyle>
          <a:p/>
        </p:txBody>
      </p:sp>
      <p:sp>
        <p:nvSpPr>
          <p:cNvPr id="21" name="Google Shape;21;p4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ítulo e Conteúdo" type="obj">
  <p:cSld name="OBJECT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222745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2227451" y="11500170"/>
            <a:ext cx="27944386" cy="274104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beçalho da Seção" type="secHead">
  <p:cSld name="SECTION_HEAD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2210578" y="10770172"/>
            <a:ext cx="27944386" cy="17970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259"/>
              <a:buFont typeface="Calibri"/>
              <a:buNone/>
              <a:defRPr sz="21259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" type="body"/>
          </p:nvPr>
        </p:nvSpPr>
        <p:spPr>
          <a:xfrm>
            <a:off x="2210578" y="28910440"/>
            <a:ext cx="27944386" cy="9450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8504"/>
              <a:buNone/>
              <a:defRPr sz="8504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7086"/>
              <a:buNone/>
              <a:defRPr sz="7086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6378"/>
              <a:buNone/>
              <a:defRPr sz="6378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rgbClr val="888888"/>
              </a:buClr>
              <a:buSzPts val="5669"/>
              <a:buNone/>
              <a:defRPr sz="5669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3" name="Google Shape;33;p6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6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ação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>
            <p:ph type="title"/>
          </p:nvPr>
        </p:nvSpPr>
        <p:spPr>
          <a:xfrm>
            <a:off x="223167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" type="body"/>
          </p:nvPr>
        </p:nvSpPr>
        <p:spPr>
          <a:xfrm>
            <a:off x="2231675" y="10590160"/>
            <a:ext cx="13706415" cy="519007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8504"/>
              <a:buNone/>
              <a:defRPr b="1" sz="8504"/>
            </a:lvl1pPr>
            <a:lvl2pPr indent="-2286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None/>
              <a:defRPr b="1" sz="7086"/>
            </a:lvl2pPr>
            <a:lvl3pPr indent="-2286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None/>
              <a:defRPr b="1" sz="6378"/>
            </a:lvl3pPr>
            <a:lvl4pPr indent="-2286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4pPr>
            <a:lvl5pPr indent="-2286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5pPr>
            <a:lvl6pPr indent="-2286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6pPr>
            <a:lvl7pPr indent="-2286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7pPr>
            <a:lvl8pPr indent="-2286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8pPr>
            <a:lvl9pPr indent="-2286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9pPr>
          </a:lstStyle>
          <a:p/>
        </p:txBody>
      </p:sp>
      <p:sp>
        <p:nvSpPr>
          <p:cNvPr id="39" name="Google Shape;39;p7"/>
          <p:cNvSpPr txBox="1"/>
          <p:nvPr>
            <p:ph idx="2" type="body"/>
          </p:nvPr>
        </p:nvSpPr>
        <p:spPr>
          <a:xfrm>
            <a:off x="2231675" y="15780233"/>
            <a:ext cx="13706415" cy="23210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7"/>
          <p:cNvSpPr txBox="1"/>
          <p:nvPr>
            <p:ph idx="3" type="body"/>
          </p:nvPr>
        </p:nvSpPr>
        <p:spPr>
          <a:xfrm>
            <a:off x="16402142" y="10590160"/>
            <a:ext cx="13773917" cy="519007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8504"/>
              <a:buNone/>
              <a:defRPr b="1" sz="8504"/>
            </a:lvl1pPr>
            <a:lvl2pPr indent="-2286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None/>
              <a:defRPr b="1" sz="7086"/>
            </a:lvl2pPr>
            <a:lvl3pPr indent="-2286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None/>
              <a:defRPr b="1" sz="6378"/>
            </a:lvl3pPr>
            <a:lvl4pPr indent="-2286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4pPr>
            <a:lvl5pPr indent="-2286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5pPr>
            <a:lvl6pPr indent="-2286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6pPr>
            <a:lvl7pPr indent="-2286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7pPr>
            <a:lvl8pPr indent="-2286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8pPr>
            <a:lvl9pPr indent="-2286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b="1" sz="5669"/>
            </a:lvl9pPr>
          </a:lstStyle>
          <a:p/>
        </p:txBody>
      </p:sp>
      <p:sp>
        <p:nvSpPr>
          <p:cNvPr id="41" name="Google Shape;41;p7"/>
          <p:cNvSpPr txBox="1"/>
          <p:nvPr>
            <p:ph idx="4" type="body"/>
          </p:nvPr>
        </p:nvSpPr>
        <p:spPr>
          <a:xfrm>
            <a:off x="16402142" y="15780233"/>
            <a:ext cx="13773917" cy="23210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7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omente Título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 txBox="1"/>
          <p:nvPr>
            <p:ph type="title"/>
          </p:nvPr>
        </p:nvSpPr>
        <p:spPr>
          <a:xfrm>
            <a:off x="222745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8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8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m Branco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9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údo com Legenda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/>
          <p:nvPr>
            <p:ph type="title"/>
          </p:nvPr>
        </p:nvSpPr>
        <p:spPr>
          <a:xfrm>
            <a:off x="2231671" y="2880042"/>
            <a:ext cx="10449614" cy="1008014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338"/>
              <a:buFont typeface="Calibri"/>
              <a:buNone/>
              <a:defRPr sz="11338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1" type="body"/>
          </p:nvPr>
        </p:nvSpPr>
        <p:spPr>
          <a:xfrm>
            <a:off x="13773917" y="6220102"/>
            <a:ext cx="16402140" cy="307004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948563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1338"/>
              <a:buChar char="•"/>
              <a:defRPr sz="11338"/>
            </a:lvl1pPr>
            <a:lvl2pPr indent="-858583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9921"/>
              <a:buChar char="•"/>
              <a:defRPr sz="9921"/>
            </a:lvl2pPr>
            <a:lvl3pPr indent="-768604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8504"/>
              <a:buChar char="•"/>
              <a:defRPr sz="8504"/>
            </a:lvl3pPr>
            <a:lvl4pPr indent="-678561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4pPr>
            <a:lvl5pPr indent="-678561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5pPr>
            <a:lvl6pPr indent="-67856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6pPr>
            <a:lvl7pPr indent="-67856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7pPr>
            <a:lvl8pPr indent="-67856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8pPr>
            <a:lvl9pPr indent="-67856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Char char="•"/>
              <a:defRPr sz="7086"/>
            </a:lvl9pPr>
          </a:lstStyle>
          <a:p/>
        </p:txBody>
      </p:sp>
      <p:sp>
        <p:nvSpPr>
          <p:cNvPr id="57" name="Google Shape;57;p10"/>
          <p:cNvSpPr txBox="1"/>
          <p:nvPr>
            <p:ph idx="2" type="body"/>
          </p:nvPr>
        </p:nvSpPr>
        <p:spPr>
          <a:xfrm>
            <a:off x="2231671" y="12960191"/>
            <a:ext cx="10449614" cy="240103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1pPr>
            <a:lvl2pPr indent="-2286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4960"/>
              <a:buNone/>
              <a:defRPr sz="4960"/>
            </a:lvl2pPr>
            <a:lvl3pPr indent="-2286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4252"/>
              <a:buNone/>
              <a:defRPr sz="4252"/>
            </a:lvl3pPr>
            <a:lvl4pPr indent="-2286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4pPr>
            <a:lvl5pPr indent="-2286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5pPr>
            <a:lvl6pPr indent="-2286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6pPr>
            <a:lvl7pPr indent="-2286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7pPr>
            <a:lvl8pPr indent="-2286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8pPr>
            <a:lvl9pPr indent="-2286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9pPr>
          </a:lstStyle>
          <a:p/>
        </p:txBody>
      </p:sp>
      <p:sp>
        <p:nvSpPr>
          <p:cNvPr id="58" name="Google Shape;58;p10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m com Legenda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/>
          <p:nvPr>
            <p:ph type="title"/>
          </p:nvPr>
        </p:nvSpPr>
        <p:spPr>
          <a:xfrm>
            <a:off x="2231671" y="2880042"/>
            <a:ext cx="10449614" cy="1008014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338"/>
              <a:buFont typeface="Calibri"/>
              <a:buNone/>
              <a:defRPr sz="11338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1"/>
          <p:cNvSpPr/>
          <p:nvPr>
            <p:ph idx="2" type="pic"/>
          </p:nvPr>
        </p:nvSpPr>
        <p:spPr>
          <a:xfrm>
            <a:off x="13773917" y="6220102"/>
            <a:ext cx="16402140" cy="30700453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2231671" y="12960191"/>
            <a:ext cx="10449614" cy="240103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5669"/>
              <a:buNone/>
              <a:defRPr sz="5669"/>
            </a:lvl1pPr>
            <a:lvl2pPr indent="-2286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4960"/>
              <a:buNone/>
              <a:defRPr sz="4960"/>
            </a:lvl2pPr>
            <a:lvl3pPr indent="-2286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4252"/>
              <a:buNone/>
              <a:defRPr sz="4252"/>
            </a:lvl3pPr>
            <a:lvl4pPr indent="-2286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4pPr>
            <a:lvl5pPr indent="-2286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5pPr>
            <a:lvl6pPr indent="-2286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6pPr>
            <a:lvl7pPr indent="-2286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7pPr>
            <a:lvl8pPr indent="-2286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8pPr>
            <a:lvl9pPr indent="-2286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3543"/>
              <a:buNone/>
              <a:defRPr sz="3543"/>
            </a:lvl9pPr>
          </a:lstStyle>
          <a:p/>
        </p:txBody>
      </p:sp>
      <p:sp>
        <p:nvSpPr>
          <p:cNvPr id="65" name="Google Shape;65;p11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ítulo e Texto Vertical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/>
          <p:nvPr>
            <p:ph type="title"/>
          </p:nvPr>
        </p:nvSpPr>
        <p:spPr>
          <a:xfrm>
            <a:off x="222745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2"/>
          <p:cNvSpPr txBox="1"/>
          <p:nvPr>
            <p:ph idx="1" type="body"/>
          </p:nvPr>
        </p:nvSpPr>
        <p:spPr>
          <a:xfrm rot="5400000">
            <a:off x="2494440" y="11233181"/>
            <a:ext cx="27410408" cy="279443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o e Título Vertical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/>
          <p:nvPr>
            <p:ph type="title"/>
          </p:nvPr>
        </p:nvSpPr>
        <p:spPr>
          <a:xfrm rot="5400000">
            <a:off x="8373518" y="17112258"/>
            <a:ext cx="36610544" cy="69860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3"/>
          <p:cNvSpPr txBox="1"/>
          <p:nvPr>
            <p:ph idx="1" type="body"/>
          </p:nvPr>
        </p:nvSpPr>
        <p:spPr>
          <a:xfrm rot="5400000">
            <a:off x="-5801170" y="10328657"/>
            <a:ext cx="36610544" cy="205532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/>
          <p:nvPr>
            <p:ph type="title"/>
          </p:nvPr>
        </p:nvSpPr>
        <p:spPr>
          <a:xfrm>
            <a:off x="2227451" y="2300044"/>
            <a:ext cx="27944386" cy="83501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590"/>
              <a:buFont typeface="Calibri"/>
              <a:buNone/>
              <a:defRPr b="0" i="0" sz="15589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2"/>
          <p:cNvSpPr txBox="1"/>
          <p:nvPr>
            <p:ph idx="1" type="body"/>
          </p:nvPr>
        </p:nvSpPr>
        <p:spPr>
          <a:xfrm>
            <a:off x="2227451" y="11500170"/>
            <a:ext cx="27944386" cy="274104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858583" lvl="0" marL="457200" marR="0" rtl="0" algn="l">
              <a:lnSpc>
                <a:spcPct val="90000"/>
              </a:lnSpc>
              <a:spcBef>
                <a:spcPts val="3543"/>
              </a:spcBef>
              <a:spcAft>
                <a:spcPts val="0"/>
              </a:spcAft>
              <a:buClr>
                <a:schemeClr val="dk1"/>
              </a:buClr>
              <a:buSzPts val="9921"/>
              <a:buFont typeface="Arial"/>
              <a:buChar char="•"/>
              <a:defRPr b="0" i="0" sz="9921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768604" lvl="1" marL="9144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8504"/>
              <a:buFont typeface="Arial"/>
              <a:buChar char="•"/>
              <a:defRPr b="0" i="0" sz="8504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678561" lvl="2" marL="13716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7086"/>
              <a:buFont typeface="Arial"/>
              <a:buChar char="•"/>
              <a:defRPr b="0" i="0" sz="7086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633603" lvl="3" marL="18288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633603" lvl="4" marL="22860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633603" lvl="5" marL="27432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633603" lvl="6" marL="32004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633603" lvl="7" marL="36576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633603" lvl="8" marL="4114800" marR="0" rtl="0" algn="l">
              <a:lnSpc>
                <a:spcPct val="90000"/>
              </a:lnSpc>
              <a:spcBef>
                <a:spcPts val="1772"/>
              </a:spcBef>
              <a:spcAft>
                <a:spcPts val="0"/>
              </a:spcAft>
              <a:buClr>
                <a:schemeClr val="dk1"/>
              </a:buClr>
              <a:buSzPts val="6378"/>
              <a:buFont typeface="Arial"/>
              <a:buChar char="•"/>
              <a:defRPr b="0" i="0" sz="637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2"/>
          <p:cNvSpPr txBox="1"/>
          <p:nvPr>
            <p:ph idx="10" type="dt"/>
          </p:nvPr>
        </p:nvSpPr>
        <p:spPr>
          <a:xfrm>
            <a:off x="2227451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2"/>
          <p:cNvSpPr txBox="1"/>
          <p:nvPr>
            <p:ph idx="11" type="ftr"/>
          </p:nvPr>
        </p:nvSpPr>
        <p:spPr>
          <a:xfrm>
            <a:off x="10732264" y="40040601"/>
            <a:ext cx="1093476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2"/>
          <p:cNvSpPr txBox="1"/>
          <p:nvPr>
            <p:ph idx="12" type="sldNum"/>
          </p:nvPr>
        </p:nvSpPr>
        <p:spPr>
          <a:xfrm>
            <a:off x="22881997" y="40040601"/>
            <a:ext cx="7289840" cy="23000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52"/>
              <a:buFont typeface="Arial"/>
              <a:buNone/>
              <a:defRPr b="0" i="0" sz="4252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/>
        </p:nvSpPr>
        <p:spPr>
          <a:xfrm>
            <a:off x="2227449" y="8692539"/>
            <a:ext cx="13769700" cy="3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0" i="0" lang="pt-BR" sz="3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AUTOR(A)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0" i="0" lang="pt-BR" sz="3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AUTOR(A)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0" i="0" lang="pt-BR" sz="3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AUTOR(A)</a:t>
            </a:r>
            <a:endParaRPr b="0" i="0" sz="3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0" i="0" lang="pt-BR" sz="3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ORIENTADOR(A)</a:t>
            </a:r>
            <a:endParaRPr b="0" i="0" sz="3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0" i="0" lang="pt-BR" sz="3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COORIENTADOR</a:t>
            </a:r>
            <a:endParaRPr b="0" i="0" sz="3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 txBox="1"/>
          <p:nvPr>
            <p:ph type="title"/>
          </p:nvPr>
        </p:nvSpPr>
        <p:spPr>
          <a:xfrm>
            <a:off x="958989" y="4773380"/>
            <a:ext cx="19310211" cy="2823359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lgDash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Calibri"/>
              <a:buNone/>
            </a:pPr>
            <a:r>
              <a:rPr b="0" i="0" lang="pt-BR" sz="70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Lorem ipsum dolor sit amet, consectetur adipiscing elit. Etiam commodo magna quam, eget luctus arcu consectetur eget</a:t>
            </a:r>
            <a:endParaRPr sz="7000"/>
          </a:p>
        </p:txBody>
      </p:sp>
      <p:sp>
        <p:nvSpPr>
          <p:cNvPr id="86" name="Google Shape;86;p1"/>
          <p:cNvSpPr txBox="1"/>
          <p:nvPr/>
        </p:nvSpPr>
        <p:spPr>
          <a:xfrm>
            <a:off x="21426488" y="8691720"/>
            <a:ext cx="10972800" cy="144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4400"/>
              <a:buNone/>
            </a:pPr>
            <a:r>
              <a:rPr lang="pt-BR" sz="4400">
                <a:solidFill>
                  <a:srgbClr val="FF0000"/>
                </a:solidFill>
              </a:rPr>
              <a:t>Utilize este espaço para inserir a logo de sua escola e/ou Clube de Ciências</a:t>
            </a:r>
            <a:endParaRPr sz="4400">
              <a:solidFill>
                <a:srgbClr val="FF0000"/>
              </a:solidFill>
            </a:endParaRPr>
          </a:p>
        </p:txBody>
      </p:sp>
      <p:sp>
        <p:nvSpPr>
          <p:cNvPr id="87" name="Google Shape;87;p1"/>
          <p:cNvSpPr/>
          <p:nvPr/>
        </p:nvSpPr>
        <p:spPr>
          <a:xfrm>
            <a:off x="20928900" y="4838361"/>
            <a:ext cx="10972800" cy="3777412"/>
          </a:xfrm>
          <a:prstGeom prst="rect">
            <a:avLst/>
          </a:prstGeom>
          <a:noFill/>
          <a:ln cap="flat" cmpd="sng" w="25400">
            <a:solidFill>
              <a:srgbClr val="1C3052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"/>
          <p:cNvSpPr txBox="1"/>
          <p:nvPr/>
        </p:nvSpPr>
        <p:spPr>
          <a:xfrm>
            <a:off x="6942090" y="7652326"/>
            <a:ext cx="10164810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pt-BR" sz="28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Utilize este espaço para inserir o </a:t>
            </a:r>
            <a:r>
              <a:rPr lang="pt-BR" sz="2800">
                <a:solidFill>
                  <a:srgbClr val="FF0000"/>
                </a:solidFill>
              </a:rPr>
              <a:t>Título</a:t>
            </a:r>
            <a:endParaRPr/>
          </a:p>
        </p:txBody>
      </p:sp>
      <p:sp>
        <p:nvSpPr>
          <p:cNvPr id="89" name="Google Shape;89;p1"/>
          <p:cNvSpPr txBox="1"/>
          <p:nvPr/>
        </p:nvSpPr>
        <p:spPr>
          <a:xfrm>
            <a:off x="1720989" y="12679128"/>
            <a:ext cx="13769697" cy="784830"/>
          </a:xfrm>
          <a:prstGeom prst="rect">
            <a:avLst/>
          </a:prstGeom>
          <a:solidFill>
            <a:srgbClr val="F8961E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None/>
            </a:pPr>
            <a:r>
              <a:rPr b="0" i="0" lang="pt-BR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INTRODUÇÃO</a:t>
            </a:r>
            <a:endParaRPr b="0" i="0" sz="4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" name="Google Shape;90;p1"/>
          <p:cNvSpPr txBox="1"/>
          <p:nvPr/>
        </p:nvSpPr>
        <p:spPr>
          <a:xfrm>
            <a:off x="1720986" y="14913241"/>
            <a:ext cx="13769700" cy="769401"/>
          </a:xfrm>
          <a:prstGeom prst="rect">
            <a:avLst/>
          </a:prstGeom>
          <a:solidFill>
            <a:srgbClr val="F8961E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0" i="0" lang="pt-BR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RESULTADOS E DISCUSSÃO</a:t>
            </a:r>
            <a:endParaRPr b="0" i="0" sz="4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1720986" y="16243737"/>
            <a:ext cx="13769700" cy="769401"/>
          </a:xfrm>
          <a:prstGeom prst="rect">
            <a:avLst/>
          </a:prstGeom>
          <a:solidFill>
            <a:srgbClr val="F8961E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0" i="0" lang="pt-BR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CONCLUSÃO</a:t>
            </a:r>
            <a:endParaRPr b="0" i="0" sz="4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" name="Google Shape;92;p1"/>
          <p:cNvSpPr txBox="1"/>
          <p:nvPr/>
        </p:nvSpPr>
        <p:spPr>
          <a:xfrm>
            <a:off x="1720986" y="17656917"/>
            <a:ext cx="13769697" cy="769401"/>
          </a:xfrm>
          <a:prstGeom prst="rect">
            <a:avLst/>
          </a:prstGeom>
          <a:solidFill>
            <a:srgbClr val="F8961E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0" i="0" lang="pt-BR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REFERÊNCIAS </a:t>
            </a:r>
            <a:endParaRPr b="0" i="0" sz="4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"/>
          <p:cNvSpPr txBox="1"/>
          <p:nvPr/>
        </p:nvSpPr>
        <p:spPr>
          <a:xfrm>
            <a:off x="1720989" y="13956025"/>
            <a:ext cx="13769700" cy="769401"/>
          </a:xfrm>
          <a:prstGeom prst="rect">
            <a:avLst/>
          </a:prstGeom>
          <a:solidFill>
            <a:srgbClr val="F8961E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0" i="0" lang="pt-BR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ENCAMINHAMENTO METODOLÓGICO</a:t>
            </a:r>
            <a:endParaRPr b="0" i="0" sz="4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" name="Google Shape;94;p1"/>
          <p:cNvSpPr txBox="1"/>
          <p:nvPr/>
        </p:nvSpPr>
        <p:spPr>
          <a:xfrm>
            <a:off x="15913894" y="12881895"/>
            <a:ext cx="15290100" cy="686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pt-BR" sz="4400">
                <a:solidFill>
                  <a:srgbClr val="FF0000"/>
                </a:solidFill>
              </a:rPr>
              <a:t>Estes são os elementos necessários para a apresentação de seu projeto durante a Fase 2, da </a:t>
            </a:r>
            <a:r>
              <a:rPr b="1" lang="pt-BR" sz="4400">
                <a:solidFill>
                  <a:srgbClr val="FF0000"/>
                </a:solidFill>
              </a:rPr>
              <a:t>Categoria Kids</a:t>
            </a:r>
            <a:r>
              <a:rPr lang="pt-BR" sz="4400">
                <a:solidFill>
                  <a:srgbClr val="FF0000"/>
                </a:solidFill>
              </a:rPr>
              <a:t>. Os mesmos fazem parte dos critérios a serem avaliados, a falta de algum deles poderá implicar em perda de nota. Você tem o espaço deste banner para compor suas informações e poderá apresentar estes elementos de forma textual aliado a imagens, fotografias, desenhos, tabelas, fluxogramas, esquemas.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pt-BR" sz="4400">
                <a:solidFill>
                  <a:srgbClr val="FF0000"/>
                </a:solidFill>
              </a:rPr>
              <a:t>Seja criativo e nos surpreenda.</a:t>
            </a:r>
            <a:endParaRPr>
              <a:solidFill>
                <a:schemeClr val="dk1"/>
              </a:solidFill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Tema do Office">
  <a:themeElements>
    <a:clrScheme name="Tema do 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2025-06-06T17:51:37Z</dcterms:created>
  <dc:creator>Lucas Higashi</dc:creator>
</cp:coreProperties>
</file>