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43200625" cx="32399275"/>
  <p:notesSz cx="6858000" cy="9144000"/>
  <p:embeddedFontLst>
    <p:embeddedFont>
      <p:font typeface="Open Sans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hoqNjO+AwCmP7JE0fXI+e3+NRE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font" Target="fonts/OpenSans-regular.fntdata"/><Relationship Id="rId7" Type="http://schemas.openxmlformats.org/officeDocument/2006/relationships/font" Target="fonts/OpenSans-bold.fntdata"/><Relationship Id="rId8" Type="http://schemas.openxmlformats.org/officeDocument/2006/relationships/font" Target="fonts/Open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2227451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2" type="body"/>
          </p:nvPr>
        </p:nvSpPr>
        <p:spPr>
          <a:xfrm>
            <a:off x="16402140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494440" y="11233181"/>
            <a:ext cx="27410408" cy="27944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8373518" y="17112258"/>
            <a:ext cx="36610544" cy="6986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5801170" y="10328657"/>
            <a:ext cx="36610544" cy="20553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ctrTitle"/>
          </p:nvPr>
        </p:nvSpPr>
        <p:spPr>
          <a:xfrm>
            <a:off x="2429947" y="7070108"/>
            <a:ext cx="27539395" cy="1504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subTitle"/>
          </p:nvPr>
        </p:nvSpPr>
        <p:spPr>
          <a:xfrm>
            <a:off x="4049911" y="22690338"/>
            <a:ext cx="24299466" cy="104301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/>
            </a:lvl1pPr>
            <a:lvl2pPr lvl="1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sz="7086"/>
            </a:lvl2pPr>
            <a:lvl3pPr lvl="2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sz="6378"/>
            </a:lvl3pPr>
            <a:lvl4pPr lvl="3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4pPr>
            <a:lvl5pPr lvl="4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5pPr>
            <a:lvl6pPr lvl="5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6pPr>
            <a:lvl7pPr lvl="6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7pPr>
            <a:lvl8pPr lvl="7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8pPr>
            <a:lvl9pPr lvl="8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210578" y="10770172"/>
            <a:ext cx="27944386" cy="17970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2210578" y="28910440"/>
            <a:ext cx="27944386" cy="9450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7086"/>
              <a:buNone/>
              <a:defRPr sz="7086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6378"/>
              <a:buNone/>
              <a:defRPr sz="6378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223167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231675" y="10590160"/>
            <a:ext cx="13706415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2231675" y="15780233"/>
            <a:ext cx="13706415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6402142" y="10590160"/>
            <a:ext cx="13773917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6402142" y="15780233"/>
            <a:ext cx="13773917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948563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1338"/>
              <a:buChar char="•"/>
              <a:defRPr sz="11338"/>
            </a:lvl1pPr>
            <a:lvl2pPr indent="-858583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9921"/>
              <a:buChar char="•"/>
              <a:defRPr sz="9921"/>
            </a:lvl2pPr>
            <a:lvl3pPr indent="-768604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Char char="•"/>
              <a:defRPr sz="8504"/>
            </a:lvl3pPr>
            <a:lvl4pPr indent="-678561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4pPr>
            <a:lvl5pPr indent="-678561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5pPr>
            <a:lvl6pPr indent="-678561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6pPr>
            <a:lvl7pPr indent="-678561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7pPr>
            <a:lvl8pPr indent="-678561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8pPr>
            <a:lvl9pPr indent="-678561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90"/>
              <a:buFont typeface="Calibri"/>
              <a:buNone/>
              <a:defRPr b="0" i="0" sz="155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58583" lvl="0" marL="457200" marR="0" rtl="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9921"/>
              <a:buFont typeface="Arial"/>
              <a:buChar char="•"/>
              <a:defRPr b="0" i="0" sz="992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8604" lvl="1" marL="914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Font typeface="Arial"/>
              <a:buChar char="•"/>
              <a:defRPr b="0" i="0" sz="85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678561" lvl="2" marL="1371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Font typeface="Arial"/>
              <a:buChar char="•"/>
              <a:defRPr b="0" i="0" sz="708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3603" lvl="3" marL="1828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3603" lvl="4" marL="22860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633603" lvl="5" marL="27432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633603" lvl="6" marL="3200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633603" lvl="7" marL="3657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633603" lvl="8" marL="4114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227449" y="8692539"/>
            <a:ext cx="137697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AUTOR(A)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AUTOR(A)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AUTOR(A)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ORIENTADOR(A)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COORIENTADOR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>
            <p:ph type="title"/>
          </p:nvPr>
        </p:nvSpPr>
        <p:spPr>
          <a:xfrm>
            <a:off x="958989" y="4773380"/>
            <a:ext cx="19310211" cy="282335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Calibri"/>
              <a:buNone/>
            </a:pPr>
            <a:r>
              <a:rPr b="0" i="0" lang="pt-BR" sz="7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 Etiam commodo magna quam, eget luctus arcu consectetur eget</a:t>
            </a:r>
            <a:endParaRPr sz="7000"/>
          </a:p>
        </p:txBody>
      </p:sp>
      <p:sp>
        <p:nvSpPr>
          <p:cNvPr id="86" name="Google Shape;86;p1"/>
          <p:cNvSpPr txBox="1"/>
          <p:nvPr/>
        </p:nvSpPr>
        <p:spPr>
          <a:xfrm>
            <a:off x="21426488" y="8691720"/>
            <a:ext cx="109728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Utilize este espaço para inserir a logo de sua escola e/ou Clube de Ciências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20928900" y="4838361"/>
            <a:ext cx="10972800" cy="3777412"/>
          </a:xfrm>
          <a:prstGeom prst="rect">
            <a:avLst/>
          </a:prstGeom>
          <a:noFill/>
          <a:ln cap="flat" cmpd="sng" w="25400">
            <a:solidFill>
              <a:srgbClr val="1C305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6942090" y="7652326"/>
            <a:ext cx="10164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Utilize este espaço para inserir o Título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720989" y="12679128"/>
            <a:ext cx="13769700" cy="769500"/>
          </a:xfrm>
          <a:prstGeom prst="rect">
            <a:avLst/>
          </a:prstGeom>
          <a:solidFill>
            <a:srgbClr val="135D5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INTRODUÇÃO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720986" y="14913241"/>
            <a:ext cx="13769700" cy="769401"/>
          </a:xfrm>
          <a:prstGeom prst="rect">
            <a:avLst/>
          </a:prstGeom>
          <a:solidFill>
            <a:srgbClr val="135D5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RESULTADOS E DISCUSSÃO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720986" y="16243737"/>
            <a:ext cx="13769700" cy="769401"/>
          </a:xfrm>
          <a:prstGeom prst="rect">
            <a:avLst/>
          </a:prstGeom>
          <a:solidFill>
            <a:srgbClr val="135D5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CONCLUSÃO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720986" y="17656917"/>
            <a:ext cx="13769697" cy="769401"/>
          </a:xfrm>
          <a:prstGeom prst="rect">
            <a:avLst/>
          </a:prstGeom>
          <a:solidFill>
            <a:srgbClr val="135D5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REFERÊNCIAS 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720989" y="13956025"/>
            <a:ext cx="13769700" cy="769401"/>
          </a:xfrm>
          <a:prstGeom prst="rect">
            <a:avLst/>
          </a:prstGeom>
          <a:solidFill>
            <a:srgbClr val="135D5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ENCAMINHAMENTO METODOLÓGICO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5913894" y="12881895"/>
            <a:ext cx="15290100" cy="61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Estes são os elementos necessários para a apresentação de seu projeto durante a Fase 2, da </a:t>
            </a:r>
            <a:r>
              <a:rPr b="1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Categoria Jovem</a:t>
            </a: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 Os mesmos fazem parte dos critérios a serem avaliados, a falta de algum deles poderá implicar em perda de nota. Você tem o espaço deste banner para compor suas informações e poderá apresentar estes elementos de forma textual aliado a imagens, fotografias, desenhos, tabelas, fluxogramas, esquemas.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Seja criativo e nos surpreenda.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2025-06-06T17:51:37Z</dcterms:created>
  <dc:creator>Lucas Higashi</dc:creator>
</cp:coreProperties>
</file>